
<file path=[Content_Types].xml><?xml version="1.0" encoding="utf-8"?>
<Types xmlns="http://schemas.openxmlformats.org/package/2006/content-types">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Default Extension="bin" ContentType="application/vnd.ms-office.activeX"/>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activeX/activeX1.xml" ContentType="application/vnd.ms-office.activeX+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60" r:id="rId5"/>
    <p:sldId id="259"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8" d="100"/>
          <a:sy n="88" d="100"/>
        </p:scale>
        <p:origin x="-1470" y="-10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activeX/_rels/activeX1.xml.rels><?xml version="1.0" encoding="UTF-8" standalone="yes"?>
<Relationships xmlns="http://schemas.openxmlformats.org/package/2006/relationships"><Relationship Id="rId1" Type="http://schemas.microsoft.com/office/2006/relationships/activeXControlBinary" Target="activeX1.bin"/></Relationships>
</file>

<file path=ppt/activeX/activeX1.xml><?xml version="1.0" encoding="utf-8"?>
<ax:ocx xmlns:ax="http://schemas.microsoft.com/office/2006/activeX" xmlns:r="http://schemas.openxmlformats.org/officeDocument/2006/relationships" ax:classid="{D27CDB6E-AE6D-11CF-96B8-444553540000}" ax:persistence="persistStorage" r:id="rId1"/>
</file>

<file path=ppt/drawings/_rels/vmlDrawing1.vml.rels><?xml version="1.0" encoding="UTF-8" standalone="yes"?>
<Relationships xmlns="http://schemas.openxmlformats.org/package/2006/relationships"><Relationship Id="rId1" Type="http://schemas.openxmlformats.org/officeDocument/2006/relationships/image" Target="../media/image5.png"/></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3">
        <a:schemeClr val="bg1"/>
      </p:bgRef>
    </p:bg>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3" name="Rounded Rectangle 12"/>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9" name="Subtitle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999F26B1-DFB5-4B36-B41B-C41479CC7065}" type="datetimeFigureOut">
              <a:rPr lang="en-US" smtClean="0"/>
              <a:pPr/>
              <a:t>8/15/2013</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lIns="0" tIns="0" rIns="0" bIns="0">
            <a:noAutofit/>
          </a:bodyPr>
          <a:lstStyle>
            <a:lvl1pPr>
              <a:defRPr sz="1400">
                <a:solidFill>
                  <a:srgbClr val="FFFFFF"/>
                </a:solidFill>
              </a:defRPr>
            </a:lvl1pPr>
          </a:lstStyle>
          <a:p>
            <a:fld id="{593463E8-C09A-40DF-A4A5-856D418F0FEB}" type="slidenum">
              <a:rPr lang="en-US" smtClean="0"/>
              <a:pPr/>
              <a:t>‹#›</a:t>
            </a:fld>
            <a:endParaRPr lang="en-US"/>
          </a:p>
        </p:txBody>
      </p:sp>
      <p:sp>
        <p:nvSpPr>
          <p:cNvPr id="7" name="Rectangle 6"/>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99F26B1-DFB5-4B36-B41B-C41479CC7065}" type="datetimeFigureOut">
              <a:rPr lang="en-US" smtClean="0"/>
              <a:pPr/>
              <a:t>8/15/2013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93463E8-C09A-40DF-A4A5-856D418F0FE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1"/>
            <a:ext cx="201168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914400" y="274640"/>
            <a:ext cx="55626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99F26B1-DFB5-4B36-B41B-C41479CC7065}" type="datetimeFigureOut">
              <a:rPr lang="en-US" smtClean="0"/>
              <a:pPr/>
              <a:t>8/15/2013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93463E8-C09A-40DF-A4A5-856D418F0FE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999F26B1-DFB5-4B36-B41B-C41479CC7065}" type="datetimeFigureOut">
              <a:rPr lang="en-US" smtClean="0"/>
              <a:pPr/>
              <a:t>8/15/2013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93463E8-C09A-40DF-A4A5-856D418F0FEB}" type="slidenum">
              <a:rPr lang="en-US" smtClean="0"/>
              <a:pPr/>
              <a:t>‹#›</a:t>
            </a:fld>
            <a:endParaRPr lang="en-US"/>
          </a:p>
        </p:txBody>
      </p:sp>
      <p:sp>
        <p:nvSpPr>
          <p:cNvPr id="8" name="Content Placeholder 7"/>
          <p:cNvSpPr>
            <a:spLocks noGrp="1"/>
          </p:cNvSpPr>
          <p:nvPr>
            <p:ph sz="quarter" idx="1"/>
          </p:nvPr>
        </p:nvSpPr>
        <p:spPr>
          <a:xfrm>
            <a:off x="914400" y="1447800"/>
            <a:ext cx="777240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0" name="Rounded Rectangle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722313" y="952500"/>
            <a:ext cx="7772400" cy="1362075"/>
          </a:xfrm>
        </p:spPr>
        <p:txBody>
          <a:bodyPr anchor="b" anchorCtr="0"/>
          <a:lstStyle>
            <a:lvl1pPr algn="l">
              <a:buNone/>
              <a:defRPr sz="4000" b="0" cap="none"/>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999F26B1-DFB5-4B36-B41B-C41479CC7065}" type="datetimeFigureOut">
              <a:rPr lang="en-US" smtClean="0"/>
              <a:pPr/>
              <a:t>8/15/2013</a:t>
            </a:fld>
            <a:endParaRPr lang="en-US"/>
          </a:p>
        </p:txBody>
      </p:sp>
      <p:sp>
        <p:nvSpPr>
          <p:cNvPr id="5" name="Footer Placeholder 4"/>
          <p:cNvSpPr>
            <a:spLocks noGrp="1"/>
          </p:cNvSpPr>
          <p:nvPr>
            <p:ph type="ftr" sz="quarter" idx="11"/>
          </p:nvPr>
        </p:nvSpPr>
        <p:spPr>
          <a:xfrm>
            <a:off x="800100" y="6172200"/>
            <a:ext cx="4000500" cy="457200"/>
          </a:xfrm>
        </p:spPr>
        <p:txBody>
          <a:bodyPr/>
          <a:lstStyle/>
          <a:p>
            <a:endParaRPr lang="en-US"/>
          </a:p>
        </p:txBody>
      </p:sp>
      <p:sp>
        <p:nvSpPr>
          <p:cNvPr id="7" name="Rectangle 6"/>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146304" y="6208776"/>
            <a:ext cx="457200" cy="457200"/>
          </a:xfrm>
        </p:spPr>
        <p:txBody>
          <a:bodyPr/>
          <a:lstStyle/>
          <a:p>
            <a:fld id="{593463E8-C09A-40DF-A4A5-856D418F0FEB}"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999F26B1-DFB5-4B36-B41B-C41479CC7065}" type="datetimeFigureOut">
              <a:rPr lang="en-US" smtClean="0"/>
              <a:pPr/>
              <a:t>8/15/2013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93463E8-C09A-40DF-A4A5-856D418F0FEB}" type="slidenum">
              <a:rPr lang="en-US" smtClean="0"/>
              <a:pPr/>
              <a:t>‹#›</a:t>
            </a:fld>
            <a:endParaRPr lang="en-US"/>
          </a:p>
        </p:txBody>
      </p:sp>
      <p:sp>
        <p:nvSpPr>
          <p:cNvPr id="9" name="Content Placeholder 8"/>
          <p:cNvSpPr>
            <a:spLocks noGrp="1"/>
          </p:cNvSpPr>
          <p:nvPr>
            <p:ph sz="quarter" idx="1"/>
          </p:nvPr>
        </p:nvSpPr>
        <p:spPr>
          <a:xfrm>
            <a:off x="91440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93395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4400" y="273050"/>
            <a:ext cx="7772400" cy="1143000"/>
          </a:xfrm>
        </p:spPr>
        <p:txBody>
          <a:bodyPr anchor="b" anchorCtr="0"/>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999F26B1-DFB5-4B36-B41B-C41479CC7065}" type="datetimeFigureOut">
              <a:rPr lang="en-US" smtClean="0"/>
              <a:pPr/>
              <a:t>8/15/2013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93463E8-C09A-40DF-A4A5-856D418F0FEB}" type="slidenum">
              <a:rPr lang="en-US" smtClean="0"/>
              <a:pPr/>
              <a:t>‹#›</a:t>
            </a:fld>
            <a:endParaRPr lang="en-US"/>
          </a:p>
        </p:txBody>
      </p:sp>
      <p:sp>
        <p:nvSpPr>
          <p:cNvPr id="11" name="Content Placeholder 10"/>
          <p:cNvSpPr>
            <a:spLocks noGrp="1"/>
          </p:cNvSpPr>
          <p:nvPr>
            <p:ph sz="half" idx="2"/>
          </p:nvPr>
        </p:nvSpPr>
        <p:spPr>
          <a:xfrm>
            <a:off x="9144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4"/>
          </p:nvPr>
        </p:nvSpPr>
        <p:spPr>
          <a:xfrm>
            <a:off x="49530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999F26B1-DFB5-4B36-B41B-C41479CC7065}" type="datetimeFigureOut">
              <a:rPr lang="en-US" smtClean="0"/>
              <a:pPr/>
              <a:t>8/15/2013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93463E8-C09A-40DF-A4A5-856D418F0FE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99F26B1-DFB5-4B36-B41B-C41479CC7065}" type="datetimeFigureOut">
              <a:rPr lang="en-US" smtClean="0"/>
              <a:pPr/>
              <a:t>8/15/2013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93463E8-C09A-40DF-A4A5-856D418F0FE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9" name="Rounded Rectangle 8"/>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914400" y="273050"/>
            <a:ext cx="7772400" cy="1143000"/>
          </a:xfrm>
        </p:spPr>
        <p:txBody>
          <a:bodyPr anchor="b" anchorCtr="0"/>
          <a:lstStyle>
            <a:lvl1pPr algn="l">
              <a:buNone/>
              <a:defRPr sz="4000" b="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999F26B1-DFB5-4B36-B41B-C41479CC7065}" type="datetimeFigureOut">
              <a:rPr lang="en-US" smtClean="0"/>
              <a:pPr/>
              <a:t>8/15/2013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93463E8-C09A-40DF-A4A5-856D418F0FEB}" type="slidenum">
              <a:rPr lang="en-US" smtClean="0"/>
              <a:pPr/>
              <a:t>‹#›</a:t>
            </a:fld>
            <a:endParaRPr lang="en-US"/>
          </a:p>
        </p:txBody>
      </p:sp>
      <p:sp>
        <p:nvSpPr>
          <p:cNvPr id="11" name="Content Placeholder 10"/>
          <p:cNvSpPr>
            <a:spLocks noGrp="1"/>
          </p:cNvSpPr>
          <p:nvPr>
            <p:ph sz="quarter" idx="1"/>
          </p:nvPr>
        </p:nvSpPr>
        <p:spPr>
          <a:xfrm>
            <a:off x="2971800" y="1600200"/>
            <a:ext cx="5715000" cy="44958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4900550"/>
            <a:ext cx="7315200" cy="522288"/>
          </a:xfrm>
        </p:spPr>
        <p:txBody>
          <a:bodyPr anchor="ctr">
            <a:noAutofit/>
          </a:bodyPr>
          <a:lstStyle>
            <a:lvl1pPr algn="l">
              <a:buNone/>
              <a:defRPr sz="2800" b="0"/>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999F26B1-DFB5-4B36-B41B-C41479CC7065}" type="datetimeFigureOut">
              <a:rPr lang="en-US" smtClean="0"/>
              <a:pPr/>
              <a:t>8/15/2013</a:t>
            </a:fld>
            <a:endParaRPr lang="en-US"/>
          </a:p>
        </p:txBody>
      </p:sp>
      <p:sp>
        <p:nvSpPr>
          <p:cNvPr id="6" name="Footer Placeholder 5"/>
          <p:cNvSpPr>
            <a:spLocks noGrp="1"/>
          </p:cNvSpPr>
          <p:nvPr>
            <p:ph type="ftr" sz="quarter" idx="11"/>
          </p:nvPr>
        </p:nvSpPr>
        <p:spPr>
          <a:xfrm>
            <a:off x="914400" y="6172200"/>
            <a:ext cx="3886200" cy="457200"/>
          </a:xfrm>
        </p:spPr>
        <p:txBody>
          <a:bodyPr/>
          <a:lstStyle/>
          <a:p>
            <a:endParaRPr lang="en-US"/>
          </a:p>
        </p:txBody>
      </p:sp>
      <p:sp>
        <p:nvSpPr>
          <p:cNvPr id="7" name="Slide Number Placeholder 6"/>
          <p:cNvSpPr>
            <a:spLocks noGrp="1"/>
          </p:cNvSpPr>
          <p:nvPr>
            <p:ph type="sldNum" sz="quarter" idx="12"/>
          </p:nvPr>
        </p:nvSpPr>
        <p:spPr>
          <a:xfrm>
            <a:off x="146304" y="6208776"/>
            <a:ext cx="457200" cy="457200"/>
          </a:xfrm>
        </p:spPr>
        <p:txBody>
          <a:bodyPr/>
          <a:lstStyle/>
          <a:p>
            <a:fld id="{593463E8-C09A-40DF-A4A5-856D418F0FEB}" type="slidenum">
              <a:rPr lang="en-US" smtClean="0"/>
              <a:pPr/>
              <a:t>‹#›</a:t>
            </a:fld>
            <a:endParaRPr lang="en-US"/>
          </a:p>
        </p:txBody>
      </p:sp>
      <p:sp>
        <p:nvSpPr>
          <p:cNvPr id="11" name="Rectangle 10"/>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Picture Placeholder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en-US" smtClean="0"/>
              <a:t>Click icon to add picture</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8" name="Rounded Rectangle 7"/>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2" name="Title Placeholder 21"/>
          <p:cNvSpPr>
            <a:spLocks noGrp="1"/>
          </p:cNvSpPr>
          <p:nvPr>
            <p:ph type="title"/>
          </p:nvPr>
        </p:nvSpPr>
        <p:spPr>
          <a:xfrm>
            <a:off x="914400" y="274638"/>
            <a:ext cx="7772400" cy="1143000"/>
          </a:xfrm>
          <a:prstGeom prst="rect">
            <a:avLst/>
          </a:prstGeom>
        </p:spPr>
        <p:txBody>
          <a:bodyPr bIns="91440" anchor="b" anchorCtr="0">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fld id="{999F26B1-DFB5-4B36-B41B-C41479CC7065}" type="datetimeFigureOut">
              <a:rPr lang="en-US" smtClean="0"/>
              <a:pPr/>
              <a:t>8/15/2013</a:t>
            </a:fld>
            <a:endParaRPr lang="en-US"/>
          </a:p>
        </p:txBody>
      </p:sp>
      <p:sp>
        <p:nvSpPr>
          <p:cNvPr id="3" name="Footer Placeholder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endParaRPr lang="en-US"/>
          </a:p>
        </p:txBody>
      </p:sp>
      <p:sp>
        <p:nvSpPr>
          <p:cNvPr id="23" name="Slide Number Placeholder 22"/>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593463E8-C09A-40DF-A4A5-856D418F0FE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control" Target="../activeX/activeX1.xml"/><Relationship Id="rId1" Type="http://schemas.openxmlformats.org/officeDocument/2006/relationships/vmlDrawing" Target="../drawings/vmlDrawing1.v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4267200" y="3581400"/>
            <a:ext cx="3505200" cy="1600200"/>
          </a:xfrm>
        </p:spPr>
        <p:txBody>
          <a:bodyPr/>
          <a:lstStyle/>
          <a:p>
            <a:r>
              <a:rPr lang="en-US" dirty="0" smtClean="0"/>
              <a:t>American modern dance choreographer</a:t>
            </a:r>
          </a:p>
          <a:p>
            <a:r>
              <a:rPr lang="en-US" dirty="0" smtClean="0"/>
              <a:t>1910 - 1993</a:t>
            </a:r>
            <a:endParaRPr lang="en-US" dirty="0"/>
          </a:p>
        </p:txBody>
      </p:sp>
      <p:sp>
        <p:nvSpPr>
          <p:cNvPr id="2" name="Title 1"/>
          <p:cNvSpPr>
            <a:spLocks noGrp="1"/>
          </p:cNvSpPr>
          <p:nvPr>
            <p:ph type="ctrTitle"/>
          </p:nvPr>
        </p:nvSpPr>
        <p:spPr/>
        <p:txBody>
          <a:bodyPr/>
          <a:lstStyle/>
          <a:p>
            <a:r>
              <a:rPr lang="en-US" dirty="0" err="1" smtClean="0"/>
              <a:t>Alwin</a:t>
            </a:r>
            <a:r>
              <a:rPr lang="en-US" dirty="0" smtClean="0"/>
              <a:t> </a:t>
            </a:r>
            <a:r>
              <a:rPr lang="en-US" dirty="0" err="1" smtClean="0"/>
              <a:t>Nikolais</a:t>
            </a:r>
            <a:endParaRPr lang="en-US" dirty="0"/>
          </a:p>
        </p:txBody>
      </p:sp>
      <p:pic>
        <p:nvPicPr>
          <p:cNvPr id="4" name="Picture 3" descr="Alwin_Nikolais_Headshot.jpg"/>
          <p:cNvPicPr>
            <a:picLocks noChangeAspect="1"/>
          </p:cNvPicPr>
          <p:nvPr/>
        </p:nvPicPr>
        <p:blipFill>
          <a:blip r:embed="rId2" cstate="print"/>
          <a:stretch>
            <a:fillRect/>
          </a:stretch>
        </p:blipFill>
        <p:spPr>
          <a:xfrm>
            <a:off x="1295400" y="3200400"/>
            <a:ext cx="2857500" cy="2457450"/>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914400" y="274638"/>
            <a:ext cx="7772400" cy="1706562"/>
          </a:xfrm>
        </p:spPr>
        <p:txBody>
          <a:bodyPr anchor="t">
            <a:normAutofit fontScale="90000"/>
          </a:bodyPr>
          <a:lstStyle/>
          <a:p>
            <a:r>
              <a:rPr lang="en-US" sz="2800" b="1" dirty="0" err="1" smtClean="0">
                <a:solidFill>
                  <a:schemeClr val="accent5"/>
                </a:solidFill>
              </a:rPr>
              <a:t>Nikolais</a:t>
            </a:r>
            <a:r>
              <a:rPr lang="en-US" sz="2800" b="1" dirty="0" smtClean="0">
                <a:solidFill>
                  <a:schemeClr val="accent5"/>
                </a:solidFill>
              </a:rPr>
              <a:t> was a pioneer of multimedia dance.  His dances were abstract, combining interactions of light, sound, color, time, shape, objects and moving bodies.  He was known for his use of projections and electronic music.</a:t>
            </a:r>
            <a:endParaRPr lang="en-US" sz="2800" b="1" dirty="0">
              <a:solidFill>
                <a:schemeClr val="accent5"/>
              </a:solidFill>
            </a:endParaRPr>
          </a:p>
        </p:txBody>
      </p:sp>
      <p:pic>
        <p:nvPicPr>
          <p:cNvPr id="8" name="Content Placeholder 7" descr="nikolais572.jpg"/>
          <p:cNvPicPr>
            <a:picLocks noGrp="1" noChangeAspect="1"/>
          </p:cNvPicPr>
          <p:nvPr>
            <p:ph sz="quarter" idx="1"/>
          </p:nvPr>
        </p:nvPicPr>
        <p:blipFill>
          <a:blip r:embed="rId2" cstate="print"/>
          <a:stretch>
            <a:fillRect/>
          </a:stretch>
        </p:blipFill>
        <p:spPr>
          <a:xfrm>
            <a:off x="457200" y="3352800"/>
            <a:ext cx="3977183" cy="3031559"/>
          </a:xfrm>
        </p:spPr>
      </p:pic>
      <p:pic>
        <p:nvPicPr>
          <p:cNvPr id="7" name="Content Placeholder 6" descr="NIKOLAIS-articleLarge.jpg"/>
          <p:cNvPicPr>
            <a:picLocks noGrp="1" noChangeAspect="1"/>
          </p:cNvPicPr>
          <p:nvPr>
            <p:ph sz="quarter" idx="2"/>
          </p:nvPr>
        </p:nvPicPr>
        <p:blipFill>
          <a:blip r:embed="rId3" cstate="print"/>
          <a:stretch>
            <a:fillRect/>
          </a:stretch>
        </p:blipFill>
        <p:spPr>
          <a:xfrm>
            <a:off x="4724400" y="2514600"/>
            <a:ext cx="3964878" cy="2438400"/>
          </a:xfrm>
        </p:spPr>
      </p:pic>
      <p:sp>
        <p:nvSpPr>
          <p:cNvPr id="11" name="TextBox 10"/>
          <p:cNvSpPr txBox="1"/>
          <p:nvPr/>
        </p:nvSpPr>
        <p:spPr>
          <a:xfrm>
            <a:off x="533400" y="2819400"/>
            <a:ext cx="3810000" cy="369332"/>
          </a:xfrm>
          <a:prstGeom prst="rect">
            <a:avLst/>
          </a:prstGeom>
          <a:noFill/>
        </p:spPr>
        <p:txBody>
          <a:bodyPr wrap="square" rtlCol="0">
            <a:spAutoFit/>
          </a:bodyPr>
          <a:lstStyle/>
          <a:p>
            <a:pPr algn="ctr"/>
            <a:r>
              <a:rPr lang="en-US" b="1" dirty="0" smtClean="0">
                <a:solidFill>
                  <a:schemeClr val="accent1">
                    <a:lumMod val="75000"/>
                  </a:schemeClr>
                </a:solidFill>
              </a:rPr>
              <a:t>Allegory (1959)</a:t>
            </a:r>
            <a:endParaRPr lang="en-US" b="1" dirty="0">
              <a:solidFill>
                <a:schemeClr val="accent1">
                  <a:lumMod val="75000"/>
                </a:schemeClr>
              </a:solidFill>
            </a:endParaRPr>
          </a:p>
        </p:txBody>
      </p:sp>
      <p:sp>
        <p:nvSpPr>
          <p:cNvPr id="12" name="TextBox 11"/>
          <p:cNvSpPr txBox="1"/>
          <p:nvPr/>
        </p:nvSpPr>
        <p:spPr>
          <a:xfrm>
            <a:off x="5943600" y="5105400"/>
            <a:ext cx="1540422" cy="369332"/>
          </a:xfrm>
          <a:prstGeom prst="rect">
            <a:avLst/>
          </a:prstGeom>
          <a:noFill/>
        </p:spPr>
        <p:txBody>
          <a:bodyPr wrap="none" rtlCol="0">
            <a:spAutoFit/>
          </a:bodyPr>
          <a:lstStyle/>
          <a:p>
            <a:r>
              <a:rPr lang="en-US" b="1" dirty="0" smtClean="0">
                <a:solidFill>
                  <a:schemeClr val="accent6"/>
                </a:solidFill>
              </a:rPr>
              <a:t>Temple (1974)</a:t>
            </a:r>
            <a:endParaRPr lang="en-US" b="1" dirty="0">
              <a:solidFill>
                <a:schemeClr val="accent6"/>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ubtitle 5"/>
          <p:cNvSpPr>
            <a:spLocks noGrp="1"/>
          </p:cNvSpPr>
          <p:nvPr>
            <p:ph type="subTitle" idx="1"/>
          </p:nvPr>
        </p:nvSpPr>
        <p:spPr/>
        <p:txBody>
          <a:bodyPr/>
          <a:lstStyle/>
          <a:p>
            <a:r>
              <a:rPr lang="en-US" dirty="0" smtClean="0"/>
              <a:t>Look for the way the space is divided by bodies, movement and lines.  Look for the way the dancers move and change the shape in the space.</a:t>
            </a:r>
            <a:endParaRPr lang="en-US" dirty="0"/>
          </a:p>
        </p:txBody>
      </p:sp>
      <p:sp>
        <p:nvSpPr>
          <p:cNvPr id="5" name="Title 4"/>
          <p:cNvSpPr>
            <a:spLocks noGrp="1"/>
          </p:cNvSpPr>
          <p:nvPr>
            <p:ph type="ctrTitle"/>
          </p:nvPr>
        </p:nvSpPr>
        <p:spPr/>
        <p:txBody>
          <a:bodyPr/>
          <a:lstStyle/>
          <a:p>
            <a:r>
              <a:rPr lang="en-US" dirty="0" smtClean="0"/>
              <a:t>Tensile Involvement (1955)</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ontrols>
      <p:control spid="1026" name="ShockwaveFlash1" r:id="rId2" imgW="8609524" imgH="6400000"/>
    </p:controls>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3"/>
          </a:solidFill>
        </p:spPr>
        <p:txBody>
          <a:bodyPr/>
          <a:lstStyle/>
          <a:p>
            <a:r>
              <a:rPr lang="en-US" dirty="0" smtClean="0"/>
              <a:t>Your Assignment:</a:t>
            </a:r>
            <a:endParaRPr lang="en-US" dirty="0"/>
          </a:p>
        </p:txBody>
      </p:sp>
      <p:sp>
        <p:nvSpPr>
          <p:cNvPr id="3" name="Content Placeholder 2"/>
          <p:cNvSpPr>
            <a:spLocks noGrp="1"/>
          </p:cNvSpPr>
          <p:nvPr>
            <p:ph sz="quarter" idx="1"/>
          </p:nvPr>
        </p:nvSpPr>
        <p:spPr/>
        <p:txBody>
          <a:bodyPr/>
          <a:lstStyle/>
          <a:p>
            <a:pPr lvl="0"/>
            <a:r>
              <a:rPr lang="en-US" sz="2800" dirty="0" smtClean="0"/>
              <a:t>In your group, create an equation that shows adding or subtracting fractions.</a:t>
            </a:r>
            <a:endParaRPr lang="en-US" sz="3200" b="1" i="1" dirty="0" smtClean="0"/>
          </a:p>
          <a:p>
            <a:pPr lvl="1"/>
            <a:r>
              <a:rPr lang="en-US" dirty="0" smtClean="0"/>
              <a:t>Choreograph transitions between fractions.  </a:t>
            </a:r>
            <a:endParaRPr lang="en-US" sz="2800" b="1" i="1" dirty="0" smtClean="0"/>
          </a:p>
          <a:p>
            <a:pPr lvl="1"/>
            <a:r>
              <a:rPr lang="en-US" dirty="0" smtClean="0"/>
              <a:t>How will you show whether your equation is addition or subtraction?  </a:t>
            </a:r>
            <a:endParaRPr lang="en-US" sz="2800" b="1" i="1" dirty="0" smtClean="0"/>
          </a:p>
          <a:p>
            <a:pPr lvl="1"/>
            <a:r>
              <a:rPr lang="en-US" dirty="0" smtClean="0"/>
              <a:t>How will you show the answer?  (think about the element of time: adding freezes, quick and slow transitions to emphasize certain parts of the dance equation)</a:t>
            </a:r>
            <a:endParaRPr lang="en-US" sz="2800" b="1" i="1" dirty="0" smtClean="0"/>
          </a:p>
          <a:p>
            <a:pPr lvl="1"/>
            <a:r>
              <a:rPr lang="en-US" dirty="0" smtClean="0"/>
              <a:t>Rehearse your dance.</a:t>
            </a:r>
          </a:p>
          <a:p>
            <a:pPr lvl="1"/>
            <a:r>
              <a:rPr lang="en-US" dirty="0" smtClean="0"/>
              <a:t>Share equation choreography (audience: write down the equation as you watch).</a:t>
            </a:r>
            <a:endParaRPr lang="en-US" sz="2800" b="1" i="1" dirty="0" smtClean="0"/>
          </a:p>
          <a:p>
            <a:endParaRPr 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quity">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Equity">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Equity</Template>
  <TotalTime>294</TotalTime>
  <Words>178</Words>
  <Application>Microsoft Office PowerPoint</Application>
  <PresentationFormat>On-screen Show (4:3)</PresentationFormat>
  <Paragraphs>15</Paragraphs>
  <Slides>5</Slides>
  <Notes>0</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Equity</vt:lpstr>
      <vt:lpstr>Alwin Nikolais</vt:lpstr>
      <vt:lpstr>Nikolais was a pioneer of multimedia dance.  His dances were abstract, combining interactions of light, sound, color, time, shape, objects and moving bodies.  He was known for his use of projections and electronic music.</vt:lpstr>
      <vt:lpstr>Tensile Involvement (1955)</vt:lpstr>
      <vt:lpstr>Slide 4</vt:lpstr>
      <vt:lpstr>Your Assignment:</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Alwin Nikolais</dc:title>
  <dc:creator>Sara</dc:creator>
  <cp:lastModifiedBy>sridings</cp:lastModifiedBy>
  <cp:revision>21</cp:revision>
  <dcterms:created xsi:type="dcterms:W3CDTF">2013-08-08T00:43:18Z</dcterms:created>
  <dcterms:modified xsi:type="dcterms:W3CDTF">2013-08-16T01:05:41Z</dcterms:modified>
</cp:coreProperties>
</file>